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419" userDrawn="1">
          <p15:clr>
            <a:srgbClr val="A4A3A4"/>
          </p15:clr>
        </p15:guide>
        <p15:guide id="3" pos="7257" userDrawn="1">
          <p15:clr>
            <a:srgbClr val="A4A3A4"/>
          </p15:clr>
        </p15:guide>
        <p15:guide id="4" pos="6755" userDrawn="1">
          <p15:clr>
            <a:srgbClr val="A4A3A4"/>
          </p15:clr>
        </p15:guide>
        <p15:guide id="6" pos="13987" userDrawn="1">
          <p15:clr>
            <a:srgbClr val="A4A3A4"/>
          </p15:clr>
        </p15:guide>
        <p15:guide id="8" pos="1505" userDrawn="1">
          <p15:clr>
            <a:srgbClr val="A4A3A4"/>
          </p15:clr>
        </p15:guide>
        <p15:guide id="9" pos="19180" userDrawn="1">
          <p15:clr>
            <a:srgbClr val="A4A3A4"/>
          </p15:clr>
        </p15:guide>
        <p15:guide id="10" orient="horz" pos="25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C"/>
    <a:srgbClr val="004991"/>
    <a:srgbClr val="E8B52A"/>
    <a:srgbClr val="FFFFFF"/>
    <a:srgbClr val="EDC555"/>
    <a:srgbClr val="292929"/>
    <a:srgbClr val="FFF2A7"/>
    <a:srgbClr val="CEC192"/>
    <a:srgbClr val="A7934B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9" autoAdjust="0"/>
    <p:restoredTop sz="96327"/>
  </p:normalViewPr>
  <p:slideViewPr>
    <p:cSldViewPr snapToGrid="0" snapToObjects="1" showGuides="1">
      <p:cViewPr>
        <p:scale>
          <a:sx n="14" d="100"/>
          <a:sy n="14" d="100"/>
        </p:scale>
        <p:origin x="2556" y="75"/>
      </p:cViewPr>
      <p:guideLst>
        <p:guide orient="horz" pos="13824"/>
        <p:guide pos="10419"/>
        <p:guide pos="7257"/>
        <p:guide pos="6755"/>
        <p:guide pos="13987"/>
        <p:guide pos="1505"/>
        <p:guide pos="19180"/>
        <p:guide orient="horz" pos="257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493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14AD-EDB2-4D5A-86D4-9BB7721B45FD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31EA-30A1-46D4-B4E7-E489AAA9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66BD3-C2D0-A049-BCD6-2F6747DC74FD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BAFF1-3A33-DC40-A2BB-D416FA02E5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3274825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6549650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9824474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13099299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6373277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9648102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22922927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26197752" algn="l" defTabSz="654965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9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6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ial bar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533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r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40791881"/>
            <a:ext cx="32918400" cy="3099321"/>
            <a:chOff x="0" y="4784725"/>
            <a:chExt cx="9144000" cy="363538"/>
          </a:xfrm>
        </p:grpSpPr>
        <p:pic>
          <p:nvPicPr>
            <p:cNvPr id="7" name="Picture 6" descr="A close up of a mans face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/>
            <a:srcRect t="15640" b="23777"/>
            <a:stretch>
              <a:fillRect/>
            </a:stretch>
          </p:blipFill>
          <p:spPr>
            <a:xfrm>
              <a:off x="0" y="4784725"/>
              <a:ext cx="2286000" cy="363538"/>
            </a:xfrm>
            <a:prstGeom prst="rect">
              <a:avLst/>
            </a:prstGeom>
          </p:spPr>
        </p:pic>
        <p:pic>
          <p:nvPicPr>
            <p:cNvPr id="15" name="Picture 14" descr="A close up of a mans face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/>
            <a:srcRect t="15640" b="23777"/>
            <a:stretch>
              <a:fillRect/>
            </a:stretch>
          </p:blipFill>
          <p:spPr>
            <a:xfrm>
              <a:off x="2286000" y="4784725"/>
              <a:ext cx="2286000" cy="363538"/>
            </a:xfrm>
            <a:prstGeom prst="rect">
              <a:avLst/>
            </a:prstGeom>
          </p:spPr>
        </p:pic>
        <p:pic>
          <p:nvPicPr>
            <p:cNvPr id="16" name="Picture 15" descr="A close up of a mans face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/>
            <a:srcRect t="15640" b="23777"/>
            <a:stretch>
              <a:fillRect/>
            </a:stretch>
          </p:blipFill>
          <p:spPr>
            <a:xfrm>
              <a:off x="4572000" y="4784725"/>
              <a:ext cx="2286000" cy="363538"/>
            </a:xfrm>
            <a:prstGeom prst="rect">
              <a:avLst/>
            </a:prstGeom>
          </p:spPr>
        </p:pic>
        <p:pic>
          <p:nvPicPr>
            <p:cNvPr id="17" name="Picture 16" descr="A close up of a mans face&#10;&#10;Description automatically generated"/>
            <p:cNvPicPr>
              <a:picLocks noChangeAspect="1"/>
            </p:cNvPicPr>
            <p:nvPr userDrawn="1"/>
          </p:nvPicPr>
          <p:blipFill rotWithShape="1">
            <a:blip r:embed="rId2"/>
            <a:srcRect t="15640" b="23777"/>
            <a:stretch>
              <a:fillRect/>
            </a:stretch>
          </p:blipFill>
          <p:spPr>
            <a:xfrm>
              <a:off x="6858000" y="4784725"/>
              <a:ext cx="2286000" cy="36353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 userDrawn="1"/>
        </p:nvSpPr>
        <p:spPr>
          <a:xfrm>
            <a:off x="0" y="40791894"/>
            <a:ext cx="8229600" cy="3099329"/>
          </a:xfrm>
          <a:prstGeom prst="rect">
            <a:avLst/>
          </a:prstGeom>
          <a:gradFill>
            <a:gsLst>
              <a:gs pos="35000">
                <a:srgbClr val="F4F7F6"/>
              </a:gs>
              <a:gs pos="100000">
                <a:srgbClr val="F4F7F6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4826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184" y="41433931"/>
            <a:ext cx="2488240" cy="1559132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3291840" y="40928859"/>
            <a:ext cx="7406640" cy="29623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lnSpc>
                <a:spcPts val="2880"/>
              </a:lnSpc>
              <a:spcAft>
                <a:spcPts val="1800"/>
              </a:spcAft>
            </a:pPr>
            <a:r>
              <a:rPr lang="en-US" sz="2160" b="0" i="0" spc="36" dirty="0">
                <a:latin typeface="Arial" panose="020B0604020202090204" pitchFamily="34" charset="0"/>
              </a:rPr>
              <a:t>Emory Neuromodulation Technology Innovation Center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4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0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0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5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8633130"/>
            <a:ext cx="32918400" cy="442943"/>
          </a:xfrm>
          <a:prstGeom prst="rect">
            <a:avLst/>
          </a:prstGeom>
          <a:solidFill>
            <a:srgbClr val="E8B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7940" tIns="0" rIns="0" bIns="0" rtlCol="0" anchor="b"/>
          <a:lstStyle/>
          <a:p>
            <a:pPr>
              <a:lnSpc>
                <a:spcPts val="3600"/>
              </a:lnSpc>
            </a:pPr>
            <a:endParaRPr lang="en-US" sz="4953" spc="180" dirty="0">
              <a:solidFill>
                <a:schemeClr val="tx1"/>
              </a:solidFill>
              <a:latin typeface="Arial" panose="020B060402020209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8807" y="291489"/>
            <a:ext cx="23832892" cy="25141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8000" b="1" dirty="0">
                <a:solidFill>
                  <a:srgbClr val="00366C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5018" y="2717656"/>
            <a:ext cx="22780471" cy="1997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5333" dirty="0">
                <a:solidFill>
                  <a:schemeClr val="bg2">
                    <a:lumMod val="10000"/>
                  </a:schemeClr>
                </a:solidFill>
                <a:latin typeface="Arial" panose="020B0604020202090204" pitchFamily="34" charset="0"/>
              </a:rPr>
              <a:t>Author</a:t>
            </a:r>
            <a:endParaRPr lang="en-US" sz="1333" spc="72" baseline="30000" dirty="0">
              <a:solidFill>
                <a:schemeClr val="bg2">
                  <a:lumMod val="10000"/>
                </a:schemeClr>
              </a:solidFill>
              <a:latin typeface="Arial" panose="020B060402020209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8264" y="4813589"/>
            <a:ext cx="17173976" cy="37819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4267" i="1" dirty="0"/>
              <a:t>Affiliations</a:t>
            </a:r>
            <a:endParaRPr lang="en-US" sz="4267" dirty="0"/>
          </a:p>
        </p:txBody>
      </p:sp>
      <p:sp>
        <p:nvSpPr>
          <p:cNvPr id="16" name="TextBox 15"/>
          <p:cNvSpPr txBox="1"/>
          <p:nvPr/>
        </p:nvSpPr>
        <p:spPr>
          <a:xfrm>
            <a:off x="762434" y="11289994"/>
            <a:ext cx="11460889" cy="69905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n-US" sz="4267" dirty="0"/>
              <a:t>Text</a:t>
            </a:r>
            <a:endParaRPr lang="en-US" sz="4800" spc="72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26517" y="9147892"/>
            <a:ext cx="8332721" cy="17603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822939"/>
            <a:r>
              <a:rPr lang="en-US" sz="6600" b="1" spc="72" dirty="0">
                <a:solidFill>
                  <a:srgbClr val="00366C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Abstract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98880" y="9092392"/>
            <a:ext cx="8332721" cy="17603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822939"/>
            <a:r>
              <a:rPr lang="en-US" sz="6600" b="1" spc="72" dirty="0">
                <a:solidFill>
                  <a:srgbClr val="00366C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Methodology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62434" y="10931395"/>
            <a:ext cx="11460889" cy="24853"/>
          </a:xfrm>
          <a:prstGeom prst="line">
            <a:avLst/>
          </a:prstGeom>
          <a:ln w="254000">
            <a:solidFill>
              <a:srgbClr val="003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604611" y="10955909"/>
            <a:ext cx="19199731" cy="0"/>
          </a:xfrm>
          <a:prstGeom prst="line">
            <a:avLst/>
          </a:prstGeom>
          <a:ln w="254000">
            <a:solidFill>
              <a:srgbClr val="003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434" y="19591867"/>
            <a:ext cx="11460889" cy="105474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n-US" sz="4267" dirty="0"/>
              <a:t>Text</a:t>
            </a:r>
            <a:endParaRPr lang="en-US" sz="4267" spc="72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0546" y="17444996"/>
            <a:ext cx="8332721" cy="17603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822939"/>
            <a:r>
              <a:rPr lang="en-US" sz="6600" b="1" spc="72" dirty="0">
                <a:solidFill>
                  <a:srgbClr val="00366C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Introduction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62434" y="19168697"/>
            <a:ext cx="11460889" cy="2273"/>
          </a:xfrm>
          <a:prstGeom prst="line">
            <a:avLst/>
          </a:prstGeom>
          <a:ln w="254000">
            <a:solidFill>
              <a:srgbClr val="003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61086" y="29904685"/>
            <a:ext cx="8332721" cy="17603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822939"/>
            <a:r>
              <a:rPr lang="en-US" sz="6600" b="1" spc="72" dirty="0">
                <a:solidFill>
                  <a:srgbClr val="00366C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Results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19413" y="31746293"/>
            <a:ext cx="18816071" cy="0"/>
          </a:xfrm>
          <a:prstGeom prst="line">
            <a:avLst/>
          </a:prstGeom>
          <a:ln w="254000">
            <a:solidFill>
              <a:srgbClr val="003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974730" y="32365042"/>
            <a:ext cx="11829612" cy="84575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/>
            <a:r>
              <a:rPr lang="en-US" sz="4267" dirty="0"/>
              <a:t>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95870" y="29904685"/>
            <a:ext cx="8332721" cy="17603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822939"/>
            <a:r>
              <a:rPr lang="en-US" sz="6600" b="1" spc="72" dirty="0">
                <a:solidFill>
                  <a:srgbClr val="00366C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References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9974730" y="31782152"/>
            <a:ext cx="11765583" cy="0"/>
          </a:xfrm>
          <a:prstGeom prst="line">
            <a:avLst/>
          </a:prstGeom>
          <a:ln w="254000">
            <a:solidFill>
              <a:srgbClr val="003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9414" y="32174919"/>
            <a:ext cx="19148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/>
              <a:t>Text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02651" y="21525207"/>
            <a:ext cx="17005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8502651" y="21525207"/>
            <a:ext cx="17005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92131-DE25-BCCA-B539-FB284934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75" t="14355" r="29912" b="20771"/>
          <a:stretch>
            <a:fillRect/>
          </a:stretch>
        </p:blipFill>
        <p:spPr>
          <a:xfrm>
            <a:off x="549109" y="40708276"/>
            <a:ext cx="10102441" cy="2929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413A81-B4AE-5A98-326E-C1DBA920B0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10" t="21184" b="22162"/>
          <a:stretch>
            <a:fillRect/>
          </a:stretch>
        </p:blipFill>
        <p:spPr>
          <a:xfrm>
            <a:off x="15554167" y="41344128"/>
            <a:ext cx="17344445" cy="2082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79DC94-BE1E-B8E7-7019-028C31D1C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349" y="39070587"/>
            <a:ext cx="4316930" cy="43169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a6552c-9ae1-49c8-9787-46d12667f06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000D5871F4D47A468A2B11324D970" ma:contentTypeVersion="14" ma:contentTypeDescription="Create a new document." ma:contentTypeScope="" ma:versionID="e6112dbc4701551cfa8c9f5336ba238e">
  <xsd:schema xmlns:xsd="http://www.w3.org/2001/XMLSchema" xmlns:xs="http://www.w3.org/2001/XMLSchema" xmlns:p="http://schemas.microsoft.com/office/2006/metadata/properties" xmlns:ns2="4ca6552c-9ae1-49c8-9787-46d12667f063" targetNamespace="http://schemas.microsoft.com/office/2006/metadata/properties" ma:root="true" ma:fieldsID="97393440dbcd232350df4150818099f0" ns2:_="">
    <xsd:import namespace="4ca6552c-9ae1-49c8-9787-46d12667f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6552c-9ae1-49c8-9787-46d12667f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E0626-82B0-4FCC-A01C-E0CE5CCDFA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EDB6E1-9F59-40CF-AFC7-4D9B9204D63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0277dee-dcd8-47b5-b7b0-5689e250d955"/>
    <ds:schemaRef ds:uri="cc5fb38c-8299-41b5-baad-12d73e1235f2"/>
    <ds:schemaRef ds:uri="http://www.w3.org/XML/1998/namespace"/>
    <ds:schemaRef ds:uri="http://purl.org/dc/dcmitype/"/>
    <ds:schemaRef ds:uri="http://purl.org/dc/elements/1.1/"/>
    <ds:schemaRef ds:uri="4ca6552c-9ae1-49c8-9787-46d12667f063"/>
  </ds:schemaRefs>
</ds:datastoreItem>
</file>

<file path=customXml/itemProps3.xml><?xml version="1.0" encoding="utf-8"?>
<ds:datastoreItem xmlns:ds="http://schemas.openxmlformats.org/officeDocument/2006/customXml" ds:itemID="{3CB878AC-A9A0-438D-AE71-9D2CFC0EA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6552c-9ae1-49c8-9787-46d12667f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</TotalTime>
  <Words>12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Tharp</dc:creator>
  <cp:lastModifiedBy>Marteau, Benoit L</cp:lastModifiedBy>
  <cp:revision>139</cp:revision>
  <dcterms:created xsi:type="dcterms:W3CDTF">2026-03-16T01:28:02Z</dcterms:created>
  <dcterms:modified xsi:type="dcterms:W3CDTF">2026-05-08T20:13:40Z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CC7609F95CA4FBB4A15CB7697DFC7993_42</vt:lpwstr>
  </property>
  <property fmtid="{D5CDD505-2E9C-101B-9397-08002B2CF9AE}" pid="3" name="KSOProductBuildVer">
    <vt:lpwstr>1033-12.1.24031.24031</vt:lpwstr>
  </property>
  <property fmtid="{D5CDD505-2E9C-101B-9397-08002B2CF9AE}" pid="4" name="ContentTypeId">
    <vt:lpwstr>0x010100AC9000D5871F4D47A468A2B11324D970</vt:lpwstr>
  </property>
  <property fmtid="{D5CDD505-2E9C-101B-9397-08002B2CF9AE}" pid="5" name="MediaServiceImageTags">
    <vt:lpwstr/>
  </property>
</Properties>
</file>