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246888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7814" userDrawn="1">
          <p15:clr>
            <a:srgbClr val="A4A3A4"/>
          </p15:clr>
        </p15:guide>
        <p15:guide id="3" pos="5443" userDrawn="1">
          <p15:clr>
            <a:srgbClr val="A4A3A4"/>
          </p15:clr>
        </p15:guide>
        <p15:guide id="4" pos="5066" userDrawn="1">
          <p15:clr>
            <a:srgbClr val="A4A3A4"/>
          </p15:clr>
        </p15:guide>
        <p15:guide id="6" pos="10490" userDrawn="1">
          <p15:clr>
            <a:srgbClr val="A4A3A4"/>
          </p15:clr>
        </p15:guide>
        <p15:guide id="8" pos="1129" userDrawn="1">
          <p15:clr>
            <a:srgbClr val="A4A3A4"/>
          </p15:clr>
        </p15:guide>
        <p15:guide id="9" pos="14385" userDrawn="1">
          <p15:clr>
            <a:srgbClr val="A4A3A4"/>
          </p15:clr>
        </p15:guide>
        <p15:guide id="10" orient="horz" pos="1928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66C"/>
    <a:srgbClr val="004991"/>
    <a:srgbClr val="E8B52A"/>
    <a:srgbClr val="FFFFFF"/>
    <a:srgbClr val="EDC555"/>
    <a:srgbClr val="292929"/>
    <a:srgbClr val="FFF2A7"/>
    <a:srgbClr val="CEC192"/>
    <a:srgbClr val="A7934B"/>
    <a:srgbClr val="00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75"/>
    <p:restoredTop sz="96327"/>
  </p:normalViewPr>
  <p:slideViewPr>
    <p:cSldViewPr snapToGrid="0" snapToObjects="1" showGuides="1">
      <p:cViewPr>
        <p:scale>
          <a:sx n="33" d="100"/>
          <a:sy n="33" d="100"/>
        </p:scale>
        <p:origin x="1440" y="-2922"/>
      </p:cViewPr>
      <p:guideLst>
        <p:guide orient="horz" pos="10368"/>
        <p:guide pos="7814"/>
        <p:guide pos="5443"/>
        <p:guide pos="5066"/>
        <p:guide pos="10490"/>
        <p:guide pos="1129"/>
        <p:guide pos="14385"/>
        <p:guide orient="horz" pos="1928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2" d="100"/>
          <a:sy n="122" d="100"/>
        </p:scale>
        <p:origin x="4932" y="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eau, Benoit L" userId="d4033bdc-4434-49ce-bed6-fc3161875e5f" providerId="ADAL" clId="{B126F281-5E8C-4063-A1D3-BE876E626DB1}"/>
    <pc:docChg chg="custSel modSld">
      <pc:chgData name="Marteau, Benoit L" userId="d4033bdc-4434-49ce-bed6-fc3161875e5f" providerId="ADAL" clId="{B126F281-5E8C-4063-A1D3-BE876E626DB1}" dt="2026-04-29T03:48:41.830" v="34" actId="1076"/>
      <pc:docMkLst>
        <pc:docMk/>
      </pc:docMkLst>
      <pc:sldChg chg="addSp delSp modSp mod">
        <pc:chgData name="Marteau, Benoit L" userId="d4033bdc-4434-49ce-bed6-fc3161875e5f" providerId="ADAL" clId="{B126F281-5E8C-4063-A1D3-BE876E626DB1}" dt="2026-04-29T03:48:41.830" v="34" actId="1076"/>
        <pc:sldMkLst>
          <pc:docMk/>
          <pc:sldMk cId="0" sldId="256"/>
        </pc:sldMkLst>
        <pc:picChg chg="del mod modCrop">
          <ac:chgData name="Marteau, Benoit L" userId="d4033bdc-4434-49ce-bed6-fc3161875e5f" providerId="ADAL" clId="{B126F281-5E8C-4063-A1D3-BE876E626DB1}" dt="2026-04-29T03:47:53.069" v="13" actId="478"/>
          <ac:picMkLst>
            <pc:docMk/>
            <pc:sldMk cId="0" sldId="256"/>
            <ac:picMk id="2" creationId="{73664762-722B-A803-50C0-F2FDDF89924D}"/>
          </ac:picMkLst>
        </pc:picChg>
        <pc:picChg chg="add mod modCrop">
          <ac:chgData name="Marteau, Benoit L" userId="d4033bdc-4434-49ce-bed6-fc3161875e5f" providerId="ADAL" clId="{B126F281-5E8C-4063-A1D3-BE876E626DB1}" dt="2026-04-29T03:48:40.544" v="33" actId="1076"/>
          <ac:picMkLst>
            <pc:docMk/>
            <pc:sldMk cId="0" sldId="256"/>
            <ac:picMk id="4" creationId="{1A292131-DE25-BCCA-B539-FB2849340391}"/>
          </ac:picMkLst>
        </pc:picChg>
        <pc:picChg chg="add mod modCrop">
          <ac:chgData name="Marteau, Benoit L" userId="d4033bdc-4434-49ce-bed6-fc3161875e5f" providerId="ADAL" clId="{B126F281-5E8C-4063-A1D3-BE876E626DB1}" dt="2026-04-29T03:48:41.830" v="34" actId="1076"/>
          <ac:picMkLst>
            <pc:docMk/>
            <pc:sldMk cId="0" sldId="256"/>
            <ac:picMk id="7" creationId="{A1413A81-B4AE-5A98-326E-C1DBA920B07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A14AD-EDB2-4D5A-86D4-9BB7721B45FD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7431EA-30A1-46D4-B4E7-E489AAA90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66BD3-C2D0-A049-BCD6-2F6747DC74FD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BBAFF1-3A33-DC40-A2BB-D416FA02E51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912360" rtl="0" eaLnBrk="1" latinLnBrk="0" hangingPunct="1">
      <a:defRPr sz="6450" kern="1200">
        <a:solidFill>
          <a:schemeClr val="tx1"/>
        </a:solidFill>
        <a:latin typeface="+mn-lt"/>
        <a:ea typeface="+mn-ea"/>
        <a:cs typeface="+mn-cs"/>
      </a:defRPr>
    </a:lvl1pPr>
    <a:lvl2pPr marL="2456180" algn="l" defTabSz="4912360" rtl="0" eaLnBrk="1" latinLnBrk="0" hangingPunct="1">
      <a:defRPr sz="6450" kern="1200">
        <a:solidFill>
          <a:schemeClr val="tx1"/>
        </a:solidFill>
        <a:latin typeface="+mn-lt"/>
        <a:ea typeface="+mn-ea"/>
        <a:cs typeface="+mn-cs"/>
      </a:defRPr>
    </a:lvl2pPr>
    <a:lvl3pPr marL="4912360" algn="l" defTabSz="4912360" rtl="0" eaLnBrk="1" latinLnBrk="0" hangingPunct="1">
      <a:defRPr sz="6450" kern="1200">
        <a:solidFill>
          <a:schemeClr val="tx1"/>
        </a:solidFill>
        <a:latin typeface="+mn-lt"/>
        <a:ea typeface="+mn-ea"/>
        <a:cs typeface="+mn-cs"/>
      </a:defRPr>
    </a:lvl3pPr>
    <a:lvl4pPr marL="7368540" algn="l" defTabSz="4912360" rtl="0" eaLnBrk="1" latinLnBrk="0" hangingPunct="1">
      <a:defRPr sz="6450" kern="1200">
        <a:solidFill>
          <a:schemeClr val="tx1"/>
        </a:solidFill>
        <a:latin typeface="+mn-lt"/>
        <a:ea typeface="+mn-ea"/>
        <a:cs typeface="+mn-cs"/>
      </a:defRPr>
    </a:lvl4pPr>
    <a:lvl5pPr marL="9824720" algn="l" defTabSz="4912360" rtl="0" eaLnBrk="1" latinLnBrk="0" hangingPunct="1">
      <a:defRPr sz="6450" kern="1200">
        <a:solidFill>
          <a:schemeClr val="tx1"/>
        </a:solidFill>
        <a:latin typeface="+mn-lt"/>
        <a:ea typeface="+mn-ea"/>
        <a:cs typeface="+mn-cs"/>
      </a:defRPr>
    </a:lvl5pPr>
    <a:lvl6pPr marL="12280265" algn="l" defTabSz="4912360" rtl="0" eaLnBrk="1" latinLnBrk="0" hangingPunct="1">
      <a:defRPr sz="6450" kern="1200">
        <a:solidFill>
          <a:schemeClr val="tx1"/>
        </a:solidFill>
        <a:latin typeface="+mn-lt"/>
        <a:ea typeface="+mn-ea"/>
        <a:cs typeface="+mn-cs"/>
      </a:defRPr>
    </a:lvl6pPr>
    <a:lvl7pPr marL="14736445" algn="l" defTabSz="4912360" rtl="0" eaLnBrk="1" latinLnBrk="0" hangingPunct="1">
      <a:defRPr sz="6450" kern="1200">
        <a:solidFill>
          <a:schemeClr val="tx1"/>
        </a:solidFill>
        <a:latin typeface="+mn-lt"/>
        <a:ea typeface="+mn-ea"/>
        <a:cs typeface="+mn-cs"/>
      </a:defRPr>
    </a:lvl7pPr>
    <a:lvl8pPr marL="17192625" algn="l" defTabSz="4912360" rtl="0" eaLnBrk="1" latinLnBrk="0" hangingPunct="1">
      <a:defRPr sz="6450" kern="1200">
        <a:solidFill>
          <a:schemeClr val="tx1"/>
        </a:solidFill>
        <a:latin typeface="+mn-lt"/>
        <a:ea typeface="+mn-ea"/>
        <a:cs typeface="+mn-cs"/>
      </a:defRPr>
    </a:lvl8pPr>
    <a:lvl9pPr marL="19648805" algn="l" defTabSz="4912360" rtl="0" eaLnBrk="1" latinLnBrk="0" hangingPunct="1">
      <a:defRPr sz="645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1660" y="5387342"/>
            <a:ext cx="20985480" cy="11460480"/>
          </a:xfrm>
        </p:spPr>
        <p:txBody>
          <a:bodyPr anchor="b"/>
          <a:lstStyle>
            <a:lvl1pPr algn="ctr">
              <a:defRPr sz="16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86100" y="17289782"/>
            <a:ext cx="18516600" cy="7947658"/>
          </a:xfrm>
        </p:spPr>
        <p:txBody>
          <a:bodyPr/>
          <a:lstStyle>
            <a:lvl1pPr marL="0" indent="0" algn="ctr">
              <a:buNone/>
              <a:defRPr sz="6480"/>
            </a:lvl1pPr>
            <a:lvl2pPr marL="1234440" indent="0" algn="ctr">
              <a:buNone/>
              <a:defRPr sz="5400"/>
            </a:lvl2pPr>
            <a:lvl3pPr marL="2468880" indent="0" algn="ctr">
              <a:buNone/>
              <a:defRPr sz="4860"/>
            </a:lvl3pPr>
            <a:lvl4pPr marL="3703320" indent="0" algn="ctr">
              <a:buNone/>
              <a:defRPr sz="4320"/>
            </a:lvl4pPr>
            <a:lvl5pPr marL="4937760" indent="0" algn="ctr">
              <a:buNone/>
              <a:defRPr sz="4320"/>
            </a:lvl5pPr>
            <a:lvl6pPr marL="6172200" indent="0" algn="ctr">
              <a:buNone/>
              <a:defRPr sz="4320"/>
            </a:lvl6pPr>
            <a:lvl7pPr marL="7406640" indent="0" algn="ctr">
              <a:buNone/>
              <a:defRPr sz="4320"/>
            </a:lvl7pPr>
            <a:lvl8pPr marL="8641080" indent="0" algn="ctr">
              <a:buNone/>
              <a:defRPr sz="4320"/>
            </a:lvl8pPr>
            <a:lvl9pPr marL="9875520" indent="0" algn="ctr">
              <a:buNone/>
              <a:defRPr sz="43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667924" y="1752600"/>
            <a:ext cx="5323523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97356" y="1752600"/>
            <a:ext cx="15661958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rtial bar at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ar at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 userDrawn="1"/>
        </p:nvGrpSpPr>
        <p:grpSpPr>
          <a:xfrm>
            <a:off x="0" y="30593910"/>
            <a:ext cx="24688800" cy="2324491"/>
            <a:chOff x="0" y="4784725"/>
            <a:chExt cx="9144000" cy="363538"/>
          </a:xfrm>
        </p:grpSpPr>
        <p:pic>
          <p:nvPicPr>
            <p:cNvPr id="7" name="Picture 6" descr="A close up of a mans face&#10;&#10;Description automatically generated"/>
            <p:cNvPicPr>
              <a:picLocks noChangeAspect="1"/>
            </p:cNvPicPr>
            <p:nvPr userDrawn="1"/>
          </p:nvPicPr>
          <p:blipFill rotWithShape="1">
            <a:blip r:embed="rId2"/>
            <a:srcRect t="15640" b="23777"/>
            <a:stretch>
              <a:fillRect/>
            </a:stretch>
          </p:blipFill>
          <p:spPr>
            <a:xfrm>
              <a:off x="0" y="4784725"/>
              <a:ext cx="2286000" cy="363538"/>
            </a:xfrm>
            <a:prstGeom prst="rect">
              <a:avLst/>
            </a:prstGeom>
          </p:spPr>
        </p:pic>
        <p:pic>
          <p:nvPicPr>
            <p:cNvPr id="15" name="Picture 14" descr="A close up of a mans face&#10;&#10;Description automatically generated"/>
            <p:cNvPicPr>
              <a:picLocks noChangeAspect="1"/>
            </p:cNvPicPr>
            <p:nvPr userDrawn="1"/>
          </p:nvPicPr>
          <p:blipFill rotWithShape="1">
            <a:blip r:embed="rId2"/>
            <a:srcRect t="15640" b="23777"/>
            <a:stretch>
              <a:fillRect/>
            </a:stretch>
          </p:blipFill>
          <p:spPr>
            <a:xfrm>
              <a:off x="2286000" y="4784725"/>
              <a:ext cx="2286000" cy="363538"/>
            </a:xfrm>
            <a:prstGeom prst="rect">
              <a:avLst/>
            </a:prstGeom>
          </p:spPr>
        </p:pic>
        <p:pic>
          <p:nvPicPr>
            <p:cNvPr id="16" name="Picture 15" descr="A close up of a mans face&#10;&#10;Description automatically generated"/>
            <p:cNvPicPr>
              <a:picLocks noChangeAspect="1"/>
            </p:cNvPicPr>
            <p:nvPr userDrawn="1"/>
          </p:nvPicPr>
          <p:blipFill rotWithShape="1">
            <a:blip r:embed="rId2"/>
            <a:srcRect t="15640" b="23777"/>
            <a:stretch>
              <a:fillRect/>
            </a:stretch>
          </p:blipFill>
          <p:spPr>
            <a:xfrm>
              <a:off x="4572000" y="4784725"/>
              <a:ext cx="2286000" cy="363538"/>
            </a:xfrm>
            <a:prstGeom prst="rect">
              <a:avLst/>
            </a:prstGeom>
          </p:spPr>
        </p:pic>
        <p:pic>
          <p:nvPicPr>
            <p:cNvPr id="17" name="Picture 16" descr="A close up of a mans face&#10;&#10;Description automatically generated"/>
            <p:cNvPicPr>
              <a:picLocks noChangeAspect="1"/>
            </p:cNvPicPr>
            <p:nvPr userDrawn="1"/>
          </p:nvPicPr>
          <p:blipFill rotWithShape="1">
            <a:blip r:embed="rId2"/>
            <a:srcRect t="15640" b="23777"/>
            <a:stretch>
              <a:fillRect/>
            </a:stretch>
          </p:blipFill>
          <p:spPr>
            <a:xfrm>
              <a:off x="6858000" y="4784725"/>
              <a:ext cx="2286000" cy="363538"/>
            </a:xfrm>
            <a:prstGeom prst="rect">
              <a:avLst/>
            </a:prstGeom>
          </p:spPr>
        </p:pic>
      </p:grpSp>
      <p:sp>
        <p:nvSpPr>
          <p:cNvPr id="19" name="Rectangle 18"/>
          <p:cNvSpPr/>
          <p:nvPr userDrawn="1"/>
        </p:nvSpPr>
        <p:spPr>
          <a:xfrm>
            <a:off x="0" y="30593920"/>
            <a:ext cx="6172200" cy="2324497"/>
          </a:xfrm>
          <a:prstGeom prst="rect">
            <a:avLst/>
          </a:prstGeom>
          <a:gradFill>
            <a:gsLst>
              <a:gs pos="35000">
                <a:srgbClr val="F4F7F6"/>
              </a:gs>
              <a:gs pos="100000">
                <a:srgbClr val="F4F7F6">
                  <a:alpha val="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26120"/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77388" y="31075448"/>
            <a:ext cx="1866180" cy="1169349"/>
          </a:xfrm>
          <a:prstGeom prst="rect">
            <a:avLst/>
          </a:prstGeom>
        </p:spPr>
      </p:pic>
      <p:sp>
        <p:nvSpPr>
          <p:cNvPr id="21" name="TextBox 20"/>
          <p:cNvSpPr txBox="1"/>
          <p:nvPr userDrawn="1"/>
        </p:nvSpPr>
        <p:spPr>
          <a:xfrm>
            <a:off x="2468880" y="30696644"/>
            <a:ext cx="5554980" cy="222176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lvl="0">
              <a:lnSpc>
                <a:spcPts val="2160"/>
              </a:lnSpc>
              <a:spcAft>
                <a:spcPts val="1350"/>
              </a:spcAft>
            </a:pPr>
            <a:r>
              <a:rPr lang="en-US" sz="1620" b="0" i="0" spc="27" dirty="0">
                <a:latin typeface="Arial" panose="020B0604020202090204" pitchFamily="34" charset="0"/>
              </a:rPr>
              <a:t>Emory Neuromodulation Technology Innovation Center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4498" y="8206749"/>
            <a:ext cx="21294090" cy="13693138"/>
          </a:xfrm>
        </p:spPr>
        <p:txBody>
          <a:bodyPr anchor="b"/>
          <a:lstStyle>
            <a:lvl1pPr>
              <a:defRPr sz="16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4498" y="22029429"/>
            <a:ext cx="21294090" cy="7200898"/>
          </a:xfrm>
        </p:spPr>
        <p:txBody>
          <a:bodyPr/>
          <a:lstStyle>
            <a:lvl1pPr marL="0" indent="0">
              <a:buNone/>
              <a:defRPr sz="6480">
                <a:solidFill>
                  <a:schemeClr val="tx1"/>
                </a:solidFill>
              </a:defRPr>
            </a:lvl1pPr>
            <a:lvl2pPr marL="123444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2pPr>
            <a:lvl3pPr marL="2468880" indent="0">
              <a:buNone/>
              <a:defRPr sz="4860">
                <a:solidFill>
                  <a:schemeClr val="tx1">
                    <a:tint val="75000"/>
                  </a:schemeClr>
                </a:solidFill>
              </a:defRPr>
            </a:lvl3pPr>
            <a:lvl4pPr marL="370332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4pPr>
            <a:lvl5pPr marL="49377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5pPr>
            <a:lvl6pPr marL="617220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6pPr>
            <a:lvl7pPr marL="740664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7pPr>
            <a:lvl8pPr marL="864108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8pPr>
            <a:lvl9pPr marL="987552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97355" y="8763000"/>
            <a:ext cx="1049274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498705" y="8763000"/>
            <a:ext cx="1049274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0571" y="1752607"/>
            <a:ext cx="2129409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0573" y="8069582"/>
            <a:ext cx="10444518" cy="3954778"/>
          </a:xfrm>
        </p:spPr>
        <p:txBody>
          <a:bodyPr anchor="b"/>
          <a:lstStyle>
            <a:lvl1pPr marL="0" indent="0">
              <a:buNone/>
              <a:defRPr sz="648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860" b="1"/>
            </a:lvl3pPr>
            <a:lvl4pPr marL="3703320" indent="0">
              <a:buNone/>
              <a:defRPr sz="4320" b="1"/>
            </a:lvl4pPr>
            <a:lvl5pPr marL="4937760" indent="0">
              <a:buNone/>
              <a:defRPr sz="4320" b="1"/>
            </a:lvl5pPr>
            <a:lvl6pPr marL="6172200" indent="0">
              <a:buNone/>
              <a:defRPr sz="4320" b="1"/>
            </a:lvl6pPr>
            <a:lvl7pPr marL="7406640" indent="0">
              <a:buNone/>
              <a:defRPr sz="4320" b="1"/>
            </a:lvl7pPr>
            <a:lvl8pPr marL="8641080" indent="0">
              <a:buNone/>
              <a:defRPr sz="4320" b="1"/>
            </a:lvl8pPr>
            <a:lvl9pPr marL="9875520" indent="0">
              <a:buNone/>
              <a:defRPr sz="4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00573" y="12024360"/>
            <a:ext cx="10444518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498706" y="8069582"/>
            <a:ext cx="10495956" cy="3954778"/>
          </a:xfrm>
        </p:spPr>
        <p:txBody>
          <a:bodyPr anchor="b"/>
          <a:lstStyle>
            <a:lvl1pPr marL="0" indent="0">
              <a:buNone/>
              <a:defRPr sz="648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860" b="1"/>
            </a:lvl3pPr>
            <a:lvl4pPr marL="3703320" indent="0">
              <a:buNone/>
              <a:defRPr sz="4320" b="1"/>
            </a:lvl4pPr>
            <a:lvl5pPr marL="4937760" indent="0">
              <a:buNone/>
              <a:defRPr sz="4320" b="1"/>
            </a:lvl5pPr>
            <a:lvl6pPr marL="6172200" indent="0">
              <a:buNone/>
              <a:defRPr sz="4320" b="1"/>
            </a:lvl6pPr>
            <a:lvl7pPr marL="7406640" indent="0">
              <a:buNone/>
              <a:defRPr sz="4320" b="1"/>
            </a:lvl7pPr>
            <a:lvl8pPr marL="8641080" indent="0">
              <a:buNone/>
              <a:defRPr sz="4320" b="1"/>
            </a:lvl8pPr>
            <a:lvl9pPr marL="9875520" indent="0">
              <a:buNone/>
              <a:defRPr sz="4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498706" y="12024360"/>
            <a:ext cx="10495956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0571" y="2194560"/>
            <a:ext cx="7962781" cy="7680960"/>
          </a:xfrm>
        </p:spPr>
        <p:txBody>
          <a:bodyPr anchor="b"/>
          <a:lstStyle>
            <a:lvl1pPr>
              <a:defRPr sz="86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95956" y="4739647"/>
            <a:ext cx="12498705" cy="23393400"/>
          </a:xfrm>
        </p:spPr>
        <p:txBody>
          <a:bodyPr/>
          <a:lstStyle>
            <a:lvl1pPr>
              <a:defRPr sz="8640"/>
            </a:lvl1pPr>
            <a:lvl2pPr>
              <a:defRPr sz="7560"/>
            </a:lvl2pPr>
            <a:lvl3pPr>
              <a:defRPr sz="648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00571" y="9875520"/>
            <a:ext cx="7962781" cy="18295622"/>
          </a:xfrm>
        </p:spPr>
        <p:txBody>
          <a:bodyPr/>
          <a:lstStyle>
            <a:lvl1pPr marL="0" indent="0">
              <a:buNone/>
              <a:defRPr sz="4320"/>
            </a:lvl1pPr>
            <a:lvl2pPr marL="1234440" indent="0">
              <a:buNone/>
              <a:defRPr sz="3780"/>
            </a:lvl2pPr>
            <a:lvl3pPr marL="2468880" indent="0">
              <a:buNone/>
              <a:defRPr sz="3240"/>
            </a:lvl3pPr>
            <a:lvl4pPr marL="3703320" indent="0">
              <a:buNone/>
              <a:defRPr sz="2700"/>
            </a:lvl4pPr>
            <a:lvl5pPr marL="4937760" indent="0">
              <a:buNone/>
              <a:defRPr sz="2700"/>
            </a:lvl5pPr>
            <a:lvl6pPr marL="6172200" indent="0">
              <a:buNone/>
              <a:defRPr sz="2700"/>
            </a:lvl6pPr>
            <a:lvl7pPr marL="7406640" indent="0">
              <a:buNone/>
              <a:defRPr sz="2700"/>
            </a:lvl7pPr>
            <a:lvl8pPr marL="8641080" indent="0">
              <a:buNone/>
              <a:defRPr sz="2700"/>
            </a:lvl8pPr>
            <a:lvl9pPr marL="9875520" indent="0">
              <a:buNone/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0571" y="2194560"/>
            <a:ext cx="7962781" cy="7680960"/>
          </a:xfrm>
        </p:spPr>
        <p:txBody>
          <a:bodyPr anchor="b"/>
          <a:lstStyle>
            <a:lvl1pPr>
              <a:defRPr sz="86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95956" y="4739647"/>
            <a:ext cx="12498705" cy="23393400"/>
          </a:xfrm>
        </p:spPr>
        <p:txBody>
          <a:bodyPr anchor="t"/>
          <a:lstStyle>
            <a:lvl1pPr marL="0" indent="0">
              <a:buNone/>
              <a:defRPr sz="8640"/>
            </a:lvl1pPr>
            <a:lvl2pPr marL="1234440" indent="0">
              <a:buNone/>
              <a:defRPr sz="7560"/>
            </a:lvl2pPr>
            <a:lvl3pPr marL="2468880" indent="0">
              <a:buNone/>
              <a:defRPr sz="6480"/>
            </a:lvl3pPr>
            <a:lvl4pPr marL="3703320" indent="0">
              <a:buNone/>
              <a:defRPr sz="5400"/>
            </a:lvl4pPr>
            <a:lvl5pPr marL="4937760" indent="0">
              <a:buNone/>
              <a:defRPr sz="5400"/>
            </a:lvl5pPr>
            <a:lvl6pPr marL="6172200" indent="0">
              <a:buNone/>
              <a:defRPr sz="5400"/>
            </a:lvl6pPr>
            <a:lvl7pPr marL="7406640" indent="0">
              <a:buNone/>
              <a:defRPr sz="5400"/>
            </a:lvl7pPr>
            <a:lvl8pPr marL="8641080" indent="0">
              <a:buNone/>
              <a:defRPr sz="5400"/>
            </a:lvl8pPr>
            <a:lvl9pPr marL="9875520" indent="0">
              <a:buNone/>
              <a:defRPr sz="5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00571" y="9875520"/>
            <a:ext cx="7962781" cy="18295622"/>
          </a:xfrm>
        </p:spPr>
        <p:txBody>
          <a:bodyPr/>
          <a:lstStyle>
            <a:lvl1pPr marL="0" indent="0">
              <a:buNone/>
              <a:defRPr sz="4320"/>
            </a:lvl1pPr>
            <a:lvl2pPr marL="1234440" indent="0">
              <a:buNone/>
              <a:defRPr sz="3780"/>
            </a:lvl2pPr>
            <a:lvl3pPr marL="2468880" indent="0">
              <a:buNone/>
              <a:defRPr sz="3240"/>
            </a:lvl3pPr>
            <a:lvl4pPr marL="3703320" indent="0">
              <a:buNone/>
              <a:defRPr sz="2700"/>
            </a:lvl4pPr>
            <a:lvl5pPr marL="4937760" indent="0">
              <a:buNone/>
              <a:defRPr sz="2700"/>
            </a:lvl5pPr>
            <a:lvl6pPr marL="6172200" indent="0">
              <a:buNone/>
              <a:defRPr sz="2700"/>
            </a:lvl6pPr>
            <a:lvl7pPr marL="7406640" indent="0">
              <a:buNone/>
              <a:defRPr sz="2700"/>
            </a:lvl7pPr>
            <a:lvl8pPr marL="8641080" indent="0">
              <a:buNone/>
              <a:defRPr sz="2700"/>
            </a:lvl8pPr>
            <a:lvl9pPr marL="9875520" indent="0">
              <a:buNone/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97355" y="1752607"/>
            <a:ext cx="2129409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7355" y="8763000"/>
            <a:ext cx="2129409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97355" y="30510487"/>
            <a:ext cx="55549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78165" y="30510487"/>
            <a:ext cx="833247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36465" y="30510487"/>
            <a:ext cx="55549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2468880" rtl="0" eaLnBrk="1" latinLnBrk="0" hangingPunct="1">
        <a:lnSpc>
          <a:spcPct val="90000"/>
        </a:lnSpc>
        <a:spcBef>
          <a:spcPct val="0"/>
        </a:spcBef>
        <a:buNone/>
        <a:defRPr sz="118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7220" indent="-617220" algn="l" defTabSz="2468880" rtl="0" eaLnBrk="1" latinLnBrk="0" hangingPunct="1">
        <a:lnSpc>
          <a:spcPct val="90000"/>
        </a:lnSpc>
        <a:spcBef>
          <a:spcPts val="2700"/>
        </a:spcBef>
        <a:buFont typeface="Arial" panose="020B060402020209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85166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9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9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9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4pPr>
      <a:lvl5pPr marL="555498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9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5pPr>
      <a:lvl6pPr marL="678942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9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6pPr>
      <a:lvl7pPr marL="802386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9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7pPr>
      <a:lvl8pPr marL="925830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9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8pPr>
      <a:lvl9pPr marL="1049274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9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2pPr>
      <a:lvl3pPr marL="246888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3pPr>
      <a:lvl4pPr marL="370332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5pPr>
      <a:lvl6pPr marL="617220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6pPr>
      <a:lvl7pPr marL="740664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7pPr>
      <a:lvl8pPr marL="864108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8pPr>
      <a:lvl9pPr marL="987552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" y="6474847"/>
            <a:ext cx="24688800" cy="332207"/>
          </a:xfrm>
          <a:prstGeom prst="rect">
            <a:avLst/>
          </a:prstGeom>
          <a:solidFill>
            <a:srgbClr val="E8B5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0955" tIns="0" rIns="0" bIns="0" rtlCol="0" anchor="b"/>
          <a:lstStyle/>
          <a:p>
            <a:pPr>
              <a:lnSpc>
                <a:spcPts val="2700"/>
              </a:lnSpc>
            </a:pPr>
            <a:endParaRPr lang="en-US" sz="3715" spc="135" dirty="0">
              <a:solidFill>
                <a:schemeClr val="tx1"/>
              </a:solidFill>
              <a:latin typeface="Arial" panose="020B060402020209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29105" y="218616"/>
            <a:ext cx="17874669" cy="188562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6000" b="1" dirty="0">
                <a:solidFill>
                  <a:srgbClr val="00366C"/>
                </a:solidFill>
                <a:latin typeface="Arial" panose="020B0604020202090204" pitchFamily="34" charset="0"/>
                <a:cs typeface="Arial" panose="020B0604020202090204" pitchFamily="34" charset="0"/>
              </a:rPr>
              <a:t>Title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23763" y="2038242"/>
            <a:ext cx="17085353" cy="14984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Arial" panose="020B0604020202090204" pitchFamily="34" charset="0"/>
              </a:rPr>
              <a:t>Author</a:t>
            </a:r>
            <a:endParaRPr lang="en-US" sz="1000" spc="54" baseline="30000" dirty="0">
              <a:solidFill>
                <a:schemeClr val="bg2">
                  <a:lumMod val="10000"/>
                </a:schemeClr>
              </a:solidFill>
              <a:latin typeface="Arial" panose="020B060402020209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26198" y="3610191"/>
            <a:ext cx="12880482" cy="283645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3200" i="1" dirty="0"/>
              <a:t>Affiliations</a:t>
            </a:r>
            <a:endParaRPr 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571825" y="8467495"/>
            <a:ext cx="8595667" cy="524291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just">
              <a:spcAft>
                <a:spcPts val="1350"/>
              </a:spcAft>
            </a:pPr>
            <a:r>
              <a:rPr lang="en-US" sz="3200" dirty="0"/>
              <a:t>Text</a:t>
            </a:r>
            <a:endParaRPr lang="en-US" sz="3600" spc="54" dirty="0">
              <a:latin typeface="Arial" panose="020B0604020202090204" pitchFamily="34" charset="0"/>
              <a:cs typeface="Arial" panose="020B060402020209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44887" y="6860919"/>
            <a:ext cx="6249541" cy="132025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 defTabSz="617220"/>
            <a:r>
              <a:rPr lang="en-US" sz="4950" b="1" spc="54" dirty="0">
                <a:solidFill>
                  <a:srgbClr val="00366C"/>
                </a:solidFill>
                <a:latin typeface="Arial" panose="020B0604020202090204" pitchFamily="34" charset="0"/>
                <a:cs typeface="Arial" panose="020B0604020202090204" pitchFamily="34" charset="0"/>
              </a:rPr>
              <a:t>Abstract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724159" y="6819294"/>
            <a:ext cx="6249541" cy="132025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 defTabSz="617220"/>
            <a:r>
              <a:rPr lang="en-US" sz="4950" b="1" spc="54" dirty="0">
                <a:solidFill>
                  <a:srgbClr val="00366C"/>
                </a:solidFill>
                <a:latin typeface="Arial" panose="020B0604020202090204" pitchFamily="34" charset="0"/>
                <a:cs typeface="Arial" panose="020B0604020202090204" pitchFamily="34" charset="0"/>
              </a:rPr>
              <a:t>Methodology</a:t>
            </a:r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571825" y="8198546"/>
            <a:ext cx="8595667" cy="18640"/>
          </a:xfrm>
          <a:prstGeom prst="line">
            <a:avLst/>
          </a:prstGeom>
          <a:ln w="254000">
            <a:solidFill>
              <a:srgbClr val="0036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9453458" y="8216932"/>
            <a:ext cx="14399798" cy="0"/>
          </a:xfrm>
          <a:prstGeom prst="line">
            <a:avLst/>
          </a:prstGeom>
          <a:ln w="254000">
            <a:solidFill>
              <a:srgbClr val="0036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1825" y="14693900"/>
            <a:ext cx="8595667" cy="791058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just">
              <a:spcAft>
                <a:spcPts val="1350"/>
              </a:spcAft>
            </a:pPr>
            <a:r>
              <a:rPr lang="en-US" sz="3200" dirty="0"/>
              <a:t>Text</a:t>
            </a:r>
            <a:endParaRPr lang="en-US" sz="3200" spc="54" dirty="0">
              <a:latin typeface="Arial" panose="020B0604020202090204" pitchFamily="34" charset="0"/>
              <a:cs typeface="Arial" panose="020B060402020209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92909" y="13083747"/>
            <a:ext cx="6249541" cy="132025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 defTabSz="617220"/>
            <a:r>
              <a:rPr lang="en-US" sz="4950" b="1" spc="54" dirty="0">
                <a:solidFill>
                  <a:srgbClr val="00366C"/>
                </a:solidFill>
                <a:latin typeface="Arial" panose="020B0604020202090204" pitchFamily="34" charset="0"/>
                <a:cs typeface="Arial" panose="020B0604020202090204" pitchFamily="34" charset="0"/>
              </a:rPr>
              <a:t>Introduction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571825" y="14376522"/>
            <a:ext cx="8595667" cy="1705"/>
          </a:xfrm>
          <a:prstGeom prst="line">
            <a:avLst/>
          </a:prstGeom>
          <a:ln w="254000">
            <a:solidFill>
              <a:srgbClr val="0036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395814" y="22428514"/>
            <a:ext cx="6249541" cy="132025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 defTabSz="617220"/>
            <a:r>
              <a:rPr lang="en-US" sz="4950" b="1" spc="54" dirty="0">
                <a:solidFill>
                  <a:srgbClr val="00366C"/>
                </a:solidFill>
                <a:latin typeface="Arial" panose="020B0604020202090204" pitchFamily="34" charset="0"/>
                <a:cs typeface="Arial" panose="020B0604020202090204" pitchFamily="34" charset="0"/>
              </a:rPr>
              <a:t>Results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64559" y="23809720"/>
            <a:ext cx="14112053" cy="0"/>
          </a:xfrm>
          <a:prstGeom prst="line">
            <a:avLst/>
          </a:prstGeom>
          <a:ln w="254000">
            <a:solidFill>
              <a:srgbClr val="0036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4981047" y="24273781"/>
            <a:ext cx="8872209" cy="634315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just"/>
            <a:r>
              <a:rPr lang="en-US" sz="3200" dirty="0"/>
              <a:t>Text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6421902" y="22428514"/>
            <a:ext cx="6249541" cy="132025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 defTabSz="617220"/>
            <a:r>
              <a:rPr lang="en-US" sz="4950" b="1" spc="54" dirty="0">
                <a:solidFill>
                  <a:srgbClr val="00366C"/>
                </a:solidFill>
                <a:latin typeface="Arial" panose="020B0604020202090204" pitchFamily="34" charset="0"/>
                <a:cs typeface="Arial" panose="020B0604020202090204" pitchFamily="34" charset="0"/>
              </a:rPr>
              <a:t>References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14981047" y="23836614"/>
            <a:ext cx="8824187" cy="0"/>
          </a:xfrm>
          <a:prstGeom prst="line">
            <a:avLst/>
          </a:prstGeom>
          <a:ln w="254000">
            <a:solidFill>
              <a:srgbClr val="0036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64560" y="24131189"/>
            <a:ext cx="14361388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Text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376988" y="16143905"/>
            <a:ext cx="127539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24" name="TextBox 1023"/>
          <p:cNvSpPr txBox="1"/>
          <p:nvPr/>
        </p:nvSpPr>
        <p:spPr>
          <a:xfrm>
            <a:off x="6376988" y="16143905"/>
            <a:ext cx="127539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292131-DE25-BCCA-B539-FB284934039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175" t="14355" r="29912" b="20771"/>
          <a:stretch>
            <a:fillRect/>
          </a:stretch>
        </p:blipFill>
        <p:spPr>
          <a:xfrm>
            <a:off x="835544" y="30303045"/>
            <a:ext cx="8139781" cy="236068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1413A81-B4AE-5A98-326E-C1DBA920B07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4510" t="21184" b="22162"/>
          <a:stretch>
            <a:fillRect/>
          </a:stretch>
        </p:blipFill>
        <p:spPr>
          <a:xfrm>
            <a:off x="9673536" y="30966850"/>
            <a:ext cx="14131698" cy="169687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9000D5871F4D47A468A2B11324D970" ma:contentTypeVersion="14" ma:contentTypeDescription="Create a new document." ma:contentTypeScope="" ma:versionID="e6112dbc4701551cfa8c9f5336ba238e">
  <xsd:schema xmlns:xsd="http://www.w3.org/2001/XMLSchema" xmlns:xs="http://www.w3.org/2001/XMLSchema" xmlns:p="http://schemas.microsoft.com/office/2006/metadata/properties" xmlns:ns2="4ca6552c-9ae1-49c8-9787-46d12667f063" targetNamespace="http://schemas.microsoft.com/office/2006/metadata/properties" ma:root="true" ma:fieldsID="97393440dbcd232350df4150818099f0" ns2:_="">
    <xsd:import namespace="4ca6552c-9ae1-49c8-9787-46d12667f06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BillingMetadata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a6552c-9ae1-49c8-9787-46d12667f0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c2506c3-735d-4e70-aa79-204d06275b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ca6552c-9ae1-49c8-9787-46d12667f063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CB878AC-A9A0-438D-AE71-9D2CFC0EAC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a6552c-9ae1-49c8-9787-46d12667f0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2EDB6E1-9F59-40CF-AFC7-4D9B9204D634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10277dee-dcd8-47b5-b7b0-5689e250d955"/>
    <ds:schemaRef ds:uri="cc5fb38c-8299-41b5-baad-12d73e1235f2"/>
    <ds:schemaRef ds:uri="http://www.w3.org/XML/1998/namespace"/>
    <ds:schemaRef ds:uri="http://purl.org/dc/dcmitype/"/>
    <ds:schemaRef ds:uri="http://purl.org/dc/elements/1.1/"/>
    <ds:schemaRef ds:uri="4ca6552c-9ae1-49c8-9787-46d12667f063"/>
  </ds:schemaRefs>
</ds:datastoreItem>
</file>

<file path=customXml/itemProps3.xml><?xml version="1.0" encoding="utf-8"?>
<ds:datastoreItem xmlns:ds="http://schemas.openxmlformats.org/officeDocument/2006/customXml" ds:itemID="{132E0626-82B0-4FCC-A01C-E0CE5CCDFAF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</TotalTime>
  <Words>12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Tharp</dc:creator>
  <cp:lastModifiedBy>Marteau, Benoit L</cp:lastModifiedBy>
  <cp:revision>137</cp:revision>
  <dcterms:created xsi:type="dcterms:W3CDTF">2026-03-16T01:28:02Z</dcterms:created>
  <dcterms:modified xsi:type="dcterms:W3CDTF">2026-04-29T03:48:43Z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CC7609F95CA4FBB4A15CB7697DFC7993_42</vt:lpwstr>
  </property>
  <property fmtid="{D5CDD505-2E9C-101B-9397-08002B2CF9AE}" pid="3" name="KSOProductBuildVer">
    <vt:lpwstr>1033-12.1.24031.24031</vt:lpwstr>
  </property>
  <property fmtid="{D5CDD505-2E9C-101B-9397-08002B2CF9AE}" pid="4" name="ContentTypeId">
    <vt:lpwstr>0x010100AC9000D5871F4D47A468A2B11324D970</vt:lpwstr>
  </property>
  <property fmtid="{D5CDD505-2E9C-101B-9397-08002B2CF9AE}" pid="5" name="MediaServiceImageTags">
    <vt:lpwstr/>
  </property>
</Properties>
</file>